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67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91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72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78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06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97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11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15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20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72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FCA5-5CA2-4096-81F7-88D16217E688}" type="datetimeFigureOut">
              <a:rPr lang="zh-TW" altLang="en-US" smtClean="0"/>
              <a:t>2019/1/16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88BC-1DE1-482C-89C4-75023D1071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68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8" y="845079"/>
            <a:ext cx="11610975" cy="23907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59400" y="1083733"/>
            <a:ext cx="558800" cy="296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918199" y="611187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Scrip (</a:t>
            </a:r>
            <a:r>
              <a:rPr lang="en-US" altLang="zh-TW"/>
              <a:t>mapping file </a:t>
            </a:r>
            <a:r>
              <a:rPr lang="en-US" altLang="zh-TW" smtClean="0"/>
              <a:t>)</a:t>
            </a:r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5774268" y="888186"/>
            <a:ext cx="355599" cy="1955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3399" y="3469746"/>
            <a:ext cx="1076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Edit Project/</a:t>
            </a:r>
            <a:r>
              <a:rPr lang="en-US" altLang="zh-TW" dirty="0" err="1" smtClean="0"/>
              <a:t>project_name.h</a:t>
            </a: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compile: ./</a:t>
            </a:r>
            <a:r>
              <a:rPr lang="en-US" altLang="zh-TW" dirty="0" err="1" smtClean="0"/>
              <a:t>coawst.bash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 err="1" smtClean="0">
                <a:sym typeface="Wingdings" panose="05000000000000000000" pitchFamily="2" charset="2"/>
              </a:rPr>
              <a:t>coawstM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en-US" altLang="zh-TW" dirty="0"/>
              <a:t> </a:t>
            </a:r>
            <a:r>
              <a:rPr lang="en-US" altLang="zh-TW" dirty="0" smtClean="0"/>
              <a:t>3.   prepare WRF &amp; ROMS IC BC and scrip file (mapping file for different grids between WRF and ROMS)</a:t>
            </a:r>
          </a:p>
          <a:p>
            <a:r>
              <a:rPr lang="en-US" altLang="zh-TW" dirty="0" smtClean="0"/>
              <a:t>3.1)</a:t>
            </a:r>
            <a:r>
              <a:rPr lang="zh-TW" altLang="en-US" dirty="0" smtClean="0"/>
              <a:t> </a:t>
            </a:r>
            <a:r>
              <a:rPr lang="en-US" altLang="zh-TW" dirty="0" smtClean="0"/>
              <a:t>WPS/</a:t>
            </a:r>
            <a:r>
              <a:rPr lang="en-US" altLang="zh-TW" dirty="0" err="1" smtClean="0"/>
              <a:t>namelist.wps</a:t>
            </a:r>
            <a:r>
              <a:rPr lang="en-US" altLang="zh-TW" smtClean="0"/>
              <a:t> </a:t>
            </a:r>
            <a:r>
              <a:rPr lang="en-US" altLang="zh-TW"/>
              <a:t>(download the input files</a:t>
            </a:r>
            <a:r>
              <a:rPr lang="en-US" altLang="zh-TW" smtClean="0"/>
              <a:t>)</a:t>
            </a:r>
            <a:endParaRPr lang="en-US" altLang="zh-TW" dirty="0" smtClean="0"/>
          </a:p>
          <a:p>
            <a:r>
              <a:rPr lang="en-US" altLang="zh-TW" dirty="0" smtClean="0"/>
              <a:t>3.2) WRF/run/</a:t>
            </a:r>
            <a:r>
              <a:rPr lang="en-US" altLang="zh-TW" dirty="0" err="1" smtClean="0"/>
              <a:t>namelist.input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3.3) </a:t>
            </a:r>
            <a:r>
              <a:rPr lang="en-US" altLang="zh-TW" dirty="0"/>
              <a:t>/COAWST/Projects/Sandy/</a:t>
            </a:r>
            <a:r>
              <a:rPr lang="en-US" altLang="zh-TW" dirty="0" err="1"/>
              <a:t>create_sandy_application.m</a:t>
            </a:r>
            <a:endParaRPr lang="en-US" altLang="zh-TW" dirty="0"/>
          </a:p>
          <a:p>
            <a:r>
              <a:rPr lang="en-US" altLang="zh-TW" dirty="0" smtClean="0"/>
              <a:t>3.4) </a:t>
            </a:r>
            <a:r>
              <a:rPr lang="en-US" altLang="zh-TW" dirty="0" err="1"/>
              <a:t>roms_master_climatology_coawst_mw.m</a:t>
            </a:r>
            <a:endParaRPr lang="en-US" altLang="zh-TW" dirty="0"/>
          </a:p>
          <a:p>
            <a:r>
              <a:rPr lang="en-US" altLang="zh-TW" dirty="0" smtClean="0"/>
              <a:t>3.5) ./</a:t>
            </a:r>
            <a:r>
              <a:rPr lang="en-US" altLang="zh-TW" dirty="0" err="1" smtClean="0"/>
              <a:t>scrip_coawst</a:t>
            </a:r>
            <a:r>
              <a:rPr lang="en-US" altLang="zh-TW" dirty="0" smtClean="0"/>
              <a:t> scrip_coawst_xxx.in</a:t>
            </a:r>
          </a:p>
          <a:p>
            <a:r>
              <a:rPr lang="en-US" altLang="zh-TW" dirty="0" smtClean="0"/>
              <a:t>3.6) edit ocean_xxx.in, coupling_xxx.in</a:t>
            </a:r>
          </a:p>
          <a:p>
            <a:r>
              <a:rPr lang="en-US" altLang="zh-TW" dirty="0" smtClean="0"/>
              <a:t>4, ./</a:t>
            </a:r>
            <a:r>
              <a:rPr lang="en-US" altLang="zh-TW" dirty="0" err="1" smtClean="0"/>
              <a:t>run_coawst</a:t>
            </a:r>
            <a:r>
              <a:rPr lang="en-US" altLang="zh-TW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39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2300287"/>
            <a:ext cx="9467850" cy="2257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64200" y="3818466"/>
            <a:ext cx="1651000" cy="169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664200" y="3615265"/>
            <a:ext cx="1651000" cy="1693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81667" y="914400"/>
            <a:ext cx="275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Project/SCS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93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33487"/>
            <a:ext cx="8382000" cy="43910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10267" y="46566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r</a:t>
            </a:r>
            <a:r>
              <a:rPr lang="en-US" altLang="zh-TW" smtClean="0"/>
              <a:t>un_coawst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57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0" y="127000"/>
            <a:ext cx="5492503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54" y="347133"/>
            <a:ext cx="6289246" cy="231298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0200" y="347133"/>
            <a:ext cx="2404533" cy="160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02754" y="266699"/>
            <a:ext cx="5667374" cy="249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05933" y="-13732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s</a:t>
            </a:r>
            <a:r>
              <a:rPr lang="en-US" altLang="zh-TW" smtClean="0"/>
              <a:t>crip_coawst.in</a:t>
            </a: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822702" y="-22199"/>
            <a:ext cx="489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Create mapping file (scrip_file.nc)</a:t>
            </a: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4113" y="1342759"/>
            <a:ext cx="2404533" cy="160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91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70" y="339723"/>
            <a:ext cx="8010525" cy="638175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28133" y="423333"/>
            <a:ext cx="252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Couple.in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31670" y="322790"/>
            <a:ext cx="6003397" cy="6254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2678905" y="772530"/>
            <a:ext cx="863600" cy="5926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28133" y="948267"/>
            <a:ext cx="199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Consistent with those in </a:t>
            </a:r>
            <a:r>
              <a:rPr lang="en-US" altLang="zh-TW" dirty="0" err="1" smtClean="0"/>
              <a:t>namelist.input</a:t>
            </a:r>
            <a:r>
              <a:rPr lang="en-US" altLang="zh-TW" dirty="0" smtClean="0"/>
              <a:t> &amp; ocean.in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4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92200" y="1041400"/>
            <a:ext cx="591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Add COAWST/Tools/</a:t>
            </a:r>
            <a:r>
              <a:rPr lang="en-US" altLang="zh-TW" dirty="0" err="1" smtClean="0"/>
              <a:t>mfiles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rutgers</a:t>
            </a:r>
            <a:endParaRPr lang="en-US" altLang="zh-TW" dirty="0" smtClean="0"/>
          </a:p>
          <a:p>
            <a:r>
              <a:rPr lang="en-US" altLang="zh-TW" dirty="0" smtClean="0"/>
              <a:t>Add COAWST/Tools/</a:t>
            </a:r>
            <a:r>
              <a:rPr lang="en-US" altLang="zh-TW" dirty="0" err="1" smtClean="0"/>
              <a:t>mfiles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mtools</a:t>
            </a:r>
            <a:r>
              <a:rPr lang="en-US" altLang="zh-TW" dirty="0" smtClean="0"/>
              <a:t>/ to your path</a:t>
            </a:r>
          </a:p>
          <a:p>
            <a:r>
              <a:rPr lang="en-US" altLang="zh-TW" dirty="0"/>
              <a:t>Add path COAWST/Tools/</a:t>
            </a:r>
            <a:r>
              <a:rPr lang="en-US" altLang="zh-TW" dirty="0" err="1"/>
              <a:t>mfiles</a:t>
            </a:r>
            <a:r>
              <a:rPr lang="en-US" altLang="zh-TW" dirty="0"/>
              <a:t>/</a:t>
            </a:r>
            <a:r>
              <a:rPr lang="en-US" altLang="zh-TW" dirty="0" err="1"/>
              <a:t>roms_clm</a:t>
            </a:r>
            <a:r>
              <a:rPr lang="en-US" altLang="zh-TW" dirty="0"/>
              <a:t>/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1. Create </a:t>
            </a:r>
            <a:r>
              <a:rPr lang="en-US" altLang="zh-TW" dirty="0" err="1"/>
              <a:t>roms</a:t>
            </a:r>
            <a:r>
              <a:rPr lang="en-US" altLang="zh-TW" dirty="0"/>
              <a:t> grid file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Same grid </a:t>
            </a:r>
            <a:r>
              <a:rPr lang="en-US" altLang="zh-TW" smtClean="0"/>
              <a:t>as </a:t>
            </a:r>
            <a:r>
              <a:rPr lang="en-US" altLang="zh-TW" smtClean="0"/>
              <a:t>in wrfinput</a:t>
            </a:r>
            <a:endParaRPr lang="en-US" altLang="zh-TW" dirty="0" smtClean="0"/>
          </a:p>
          <a:p>
            <a:r>
              <a:rPr lang="en-US" altLang="zh-TW" smtClean="0"/>
              <a:t>/</a:t>
            </a:r>
            <a:r>
              <a:rPr lang="en-US" altLang="zh-TW" smtClean="0"/>
              <a:t>COAWST/Tools/mfiles/mtools/wrf2roms_mw.m</a:t>
            </a:r>
          </a:p>
          <a:p>
            <a:r>
              <a:rPr lang="en-US" altLang="zh-TW" smtClean="0"/>
              <a:t>different </a:t>
            </a:r>
            <a:r>
              <a:rPr lang="en-US" altLang="zh-TW"/>
              <a:t>grid </a:t>
            </a:r>
            <a:r>
              <a:rPr lang="en-US" altLang="zh-TW" smtClean="0"/>
              <a:t>to wrfinput</a:t>
            </a:r>
            <a:endParaRPr lang="en-US" altLang="zh-TW" dirty="0" smtClean="0"/>
          </a:p>
          <a:p>
            <a:r>
              <a:rPr lang="en-US" altLang="zh-TW" dirty="0"/>
              <a:t>/</a:t>
            </a:r>
            <a:r>
              <a:rPr lang="en-US" altLang="zh-TW" dirty="0" smtClean="0"/>
              <a:t>COAWST/Projects/Sandy/</a:t>
            </a:r>
            <a:r>
              <a:rPr lang="en-US" altLang="zh-TW" dirty="0" err="1" smtClean="0"/>
              <a:t>create_sandy_application.m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2. </a:t>
            </a:r>
            <a:r>
              <a:rPr lang="en-US" altLang="zh-TW" dirty="0"/>
              <a:t>Create </a:t>
            </a:r>
            <a:r>
              <a:rPr lang="en-US" altLang="zh-TW" dirty="0" err="1"/>
              <a:t>roms</a:t>
            </a:r>
            <a:r>
              <a:rPr lang="en-US" altLang="zh-TW" dirty="0"/>
              <a:t> </a:t>
            </a:r>
            <a:r>
              <a:rPr lang="en-US" altLang="zh-TW" dirty="0" smtClean="0"/>
              <a:t>IC &amp;BC </a:t>
            </a:r>
            <a:r>
              <a:rPr lang="en-US" altLang="zh-TW" dirty="0"/>
              <a:t>file </a:t>
            </a:r>
            <a:endParaRPr lang="en-US" altLang="zh-TW" dirty="0" smtClean="0"/>
          </a:p>
          <a:p>
            <a:r>
              <a:rPr lang="en-US" altLang="zh-TW" dirty="0" smtClean="0"/>
              <a:t>Using HYCOM</a:t>
            </a:r>
            <a:r>
              <a:rPr lang="zh-TW" altLang="en-US" dirty="0"/>
              <a:t> </a:t>
            </a:r>
            <a:r>
              <a:rPr lang="en-US" altLang="zh-TW" dirty="0" smtClean="0"/>
              <a:t>GLBa0.08 data (2008~now)</a:t>
            </a:r>
            <a:endParaRPr lang="en-US" altLang="zh-TW" dirty="0"/>
          </a:p>
          <a:p>
            <a:r>
              <a:rPr lang="en-US" altLang="zh-TW" dirty="0" smtClean="0"/>
              <a:t> </a:t>
            </a:r>
            <a:r>
              <a:rPr lang="en-US" altLang="zh-TW" dirty="0" err="1" smtClean="0"/>
              <a:t>roms_master_climatology_coawst_mw.m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054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"/>
          <a:stretch/>
        </p:blipFill>
        <p:spPr>
          <a:xfrm>
            <a:off x="79496" y="778933"/>
            <a:ext cx="7878783" cy="57065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6463" y="778933"/>
            <a:ext cx="7425268" cy="543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937931" y="2565399"/>
            <a:ext cx="2328334" cy="2235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428998" y="2954867"/>
            <a:ext cx="1346200" cy="12615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060267" y="249534"/>
            <a:ext cx="4453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e</a:t>
            </a:r>
            <a:r>
              <a:rPr lang="zh-TW" altLang="en-US" dirty="0"/>
              <a:t>_we                                = 181,   190,   331,</a:t>
            </a:r>
          </a:p>
          <a:p>
            <a:r>
              <a:rPr lang="zh-TW" altLang="en-US" dirty="0"/>
              <a:t> e_sn                                = 151,   190,   331,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206068" y="5845201"/>
            <a:ext cx="180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d01 (27x27km)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37415" y="4421202"/>
            <a:ext cx="212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</a:t>
            </a:r>
            <a:r>
              <a:rPr lang="en-US" altLang="zh-TW" dirty="0" smtClean="0">
                <a:solidFill>
                  <a:srgbClr val="FF0000"/>
                </a:solidFill>
              </a:rPr>
              <a:t>02(9x9km)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64468" y="3847068"/>
            <a:ext cx="133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</a:t>
            </a:r>
            <a:r>
              <a:rPr lang="en-US" altLang="zh-TW" dirty="0" smtClean="0">
                <a:solidFill>
                  <a:srgbClr val="FF0000"/>
                </a:solidFill>
              </a:rPr>
              <a:t>03(3x3km)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60267" y="984171"/>
            <a:ext cx="38184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01: </a:t>
            </a:r>
            <a:r>
              <a:rPr lang="zh-TW" altLang="en-US" dirty="0" smtClean="0"/>
              <a:t>92</a:t>
            </a:r>
            <a:r>
              <a:rPr lang="en-US" altLang="zh-TW" dirty="0"/>
              <a:t>°</a:t>
            </a:r>
            <a:r>
              <a:rPr lang="zh-TW" altLang="en-US" dirty="0" smtClean="0"/>
              <a:t>- 150</a:t>
            </a:r>
            <a:r>
              <a:rPr lang="en-US" altLang="zh-TW" dirty="0" smtClean="0"/>
              <a:t>°E</a:t>
            </a:r>
            <a:r>
              <a:rPr lang="zh-TW" altLang="en-US" dirty="0" smtClean="0"/>
              <a:t>   5</a:t>
            </a:r>
            <a:r>
              <a:rPr lang="en-US" altLang="zh-TW" dirty="0"/>
              <a:t>°</a:t>
            </a:r>
            <a:r>
              <a:rPr lang="zh-TW" altLang="en-US" dirty="0" smtClean="0"/>
              <a:t>-44</a:t>
            </a:r>
            <a:r>
              <a:rPr lang="en-US" altLang="zh-TW" dirty="0"/>
              <a:t>°</a:t>
            </a:r>
            <a:r>
              <a:rPr lang="en-US" altLang="zh-TW" dirty="0" smtClean="0"/>
              <a:t>N</a:t>
            </a:r>
            <a:endParaRPr lang="en-US" altLang="zh-TW" dirty="0"/>
          </a:p>
          <a:p>
            <a:r>
              <a:rPr lang="en-US" altLang="zh-TW" dirty="0"/>
              <a:t>d</a:t>
            </a:r>
            <a:r>
              <a:rPr lang="en-US" altLang="zh-TW" dirty="0" smtClean="0"/>
              <a:t>02: </a:t>
            </a:r>
            <a:r>
              <a:rPr lang="zh-TW" altLang="en-US" dirty="0" smtClean="0"/>
              <a:t>111</a:t>
            </a:r>
            <a:r>
              <a:rPr lang="en-US" altLang="zh-TW" dirty="0"/>
              <a:t>°</a:t>
            </a:r>
            <a:r>
              <a:rPr lang="zh-TW" altLang="en-US" dirty="0" smtClean="0"/>
              <a:t>-</a:t>
            </a:r>
            <a:r>
              <a:rPr lang="zh-TW" altLang="en-US" dirty="0"/>
              <a:t>129.</a:t>
            </a:r>
            <a:r>
              <a:rPr lang="zh-TW" altLang="en-US" dirty="0" smtClean="0"/>
              <a:t>5</a:t>
            </a:r>
            <a:r>
              <a:rPr lang="en-US" altLang="zh-TW" dirty="0"/>
              <a:t>°</a:t>
            </a:r>
            <a:r>
              <a:rPr lang="en-US" altLang="zh-TW" dirty="0" smtClean="0"/>
              <a:t>E</a:t>
            </a:r>
            <a:r>
              <a:rPr lang="zh-TW" altLang="en-US" dirty="0" smtClean="0"/>
              <a:t> </a:t>
            </a:r>
            <a:r>
              <a:rPr lang="zh-TW" altLang="en-US" dirty="0"/>
              <a:t>15.</a:t>
            </a:r>
            <a:r>
              <a:rPr lang="zh-TW" altLang="en-US" dirty="0" smtClean="0"/>
              <a:t>5</a:t>
            </a:r>
            <a:r>
              <a:rPr lang="en-US" altLang="zh-TW" dirty="0"/>
              <a:t>°</a:t>
            </a:r>
            <a:r>
              <a:rPr lang="zh-TW" altLang="en-US" dirty="0" smtClean="0"/>
              <a:t>-</a:t>
            </a:r>
            <a:r>
              <a:rPr lang="zh-TW" altLang="en-US" dirty="0"/>
              <a:t>31.</a:t>
            </a:r>
            <a:r>
              <a:rPr lang="zh-TW" altLang="en-US" dirty="0" smtClean="0"/>
              <a:t>5</a:t>
            </a:r>
            <a:r>
              <a:rPr lang="en-US" altLang="zh-TW" dirty="0"/>
              <a:t>°</a:t>
            </a:r>
            <a:r>
              <a:rPr lang="en-US" altLang="zh-TW" dirty="0" smtClean="0"/>
              <a:t>N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/>
              <a:t>d</a:t>
            </a:r>
            <a:r>
              <a:rPr lang="en-US" altLang="zh-TW" dirty="0" smtClean="0"/>
              <a:t>03 :</a:t>
            </a:r>
            <a:r>
              <a:rPr lang="zh-TW" altLang="en-US" dirty="0" smtClean="0"/>
              <a:t>115</a:t>
            </a:r>
            <a:r>
              <a:rPr lang="zh-TW" altLang="en-US" dirty="0"/>
              <a:t>.</a:t>
            </a:r>
            <a:r>
              <a:rPr lang="zh-TW" altLang="en-US" dirty="0" smtClean="0"/>
              <a:t>5</a:t>
            </a:r>
            <a:r>
              <a:rPr lang="en-US" altLang="zh-TW" dirty="0"/>
              <a:t>°</a:t>
            </a:r>
            <a:r>
              <a:rPr lang="zh-TW" altLang="en-US" dirty="0" smtClean="0"/>
              <a:t> 126</a:t>
            </a:r>
            <a:r>
              <a:rPr lang="en-US" altLang="zh-TW" dirty="0"/>
              <a:t>°</a:t>
            </a:r>
            <a:r>
              <a:rPr lang="en-US" altLang="zh-TW" dirty="0" smtClean="0"/>
              <a:t>E</a:t>
            </a:r>
            <a:r>
              <a:rPr lang="zh-TW" altLang="en-US" dirty="0" smtClean="0"/>
              <a:t>  19</a:t>
            </a:r>
            <a:r>
              <a:rPr lang="en-US" altLang="zh-TW" dirty="0"/>
              <a:t>°</a:t>
            </a:r>
            <a:r>
              <a:rPr lang="zh-TW" altLang="en-US" dirty="0" smtClean="0"/>
              <a:t>-28</a:t>
            </a:r>
            <a:r>
              <a:rPr lang="en-US" altLang="zh-TW" dirty="0"/>
              <a:t>°</a:t>
            </a:r>
            <a:r>
              <a:rPr lang="en-US" altLang="zh-TW" dirty="0" smtClean="0"/>
              <a:t>N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Ex. ROMS </a:t>
            </a:r>
          </a:p>
          <a:p>
            <a:r>
              <a:rPr lang="en-US" altLang="zh-TW" dirty="0" smtClean="0"/>
              <a:t>100-140E resolution: 30km</a:t>
            </a:r>
          </a:p>
          <a:p>
            <a:r>
              <a:rPr lang="en-US" altLang="zh-TW" sz="1400" dirty="0"/>
              <a:t>% pick 4 corners for </a:t>
            </a:r>
            <a:r>
              <a:rPr lang="en-US" altLang="zh-TW" sz="1400" dirty="0" err="1"/>
              <a:t>roms</a:t>
            </a:r>
            <a:r>
              <a:rPr lang="en-US" altLang="zh-TW" sz="1400" dirty="0"/>
              <a:t> parent </a:t>
            </a:r>
            <a:r>
              <a:rPr lang="en-US" altLang="zh-TW" sz="1400" dirty="0" smtClean="0"/>
              <a:t>grid</a:t>
            </a:r>
            <a:endParaRPr lang="en-US" altLang="zh-TW" sz="1400" dirty="0"/>
          </a:p>
          <a:p>
            <a:r>
              <a:rPr lang="en-US" altLang="zh-TW" sz="1400" dirty="0" err="1" smtClean="0"/>
              <a:t>Istr</a:t>
            </a:r>
            <a:r>
              <a:rPr lang="en-US" altLang="zh-TW" sz="1400" dirty="0" smtClean="0"/>
              <a:t>=800/27~=29</a:t>
            </a:r>
          </a:p>
          <a:p>
            <a:r>
              <a:rPr lang="en-US" altLang="zh-TW" sz="1400" dirty="0" err="1" smtClean="0"/>
              <a:t>Iend</a:t>
            </a:r>
            <a:r>
              <a:rPr lang="en-US" altLang="zh-TW" sz="1400" dirty="0" smtClean="0"/>
              <a:t>=4800/27~178;</a:t>
            </a:r>
            <a:endParaRPr lang="zh-TW" altLang="zh-TW" sz="1400" dirty="0"/>
          </a:p>
          <a:p>
            <a:r>
              <a:rPr lang="en-US" altLang="zh-TW" sz="1400" dirty="0" smtClean="0"/>
              <a:t> </a:t>
            </a:r>
            <a:endParaRPr lang="zh-TW" altLang="zh-TW" sz="1400" dirty="0"/>
          </a:p>
          <a:p>
            <a:r>
              <a:rPr lang="en-US" altLang="zh-TW" sz="1400" dirty="0"/>
              <a:t>%step 3: pick number of points in the grid</a:t>
            </a:r>
            <a:endParaRPr lang="zh-TW" altLang="zh-TW" sz="1400" dirty="0"/>
          </a:p>
          <a:p>
            <a:r>
              <a:rPr lang="en-US" altLang="zh-TW" sz="1400" dirty="0" err="1" smtClean="0"/>
              <a:t>numx</a:t>
            </a:r>
            <a:r>
              <a:rPr lang="en-US" altLang="zh-TW" sz="1400" dirty="0" smtClean="0"/>
              <a:t>=133;</a:t>
            </a:r>
            <a:endParaRPr lang="zh-TW" altLang="zh-TW" sz="1400" dirty="0"/>
          </a:p>
          <a:p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235200" y="1236133"/>
            <a:ext cx="4724400" cy="43381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946396" y="2565394"/>
            <a:ext cx="2328334" cy="22352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235200" y="1244365"/>
            <a:ext cx="180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ysClr val="windowText" lastClr="000000"/>
                </a:solidFill>
              </a:rPr>
              <a:t>d01 (18x18km)</a:t>
            </a:r>
            <a:endParaRPr lang="zh-TW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46399" y="2541601"/>
            <a:ext cx="180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ysClr val="windowText" lastClr="000000"/>
                </a:solidFill>
              </a:rPr>
              <a:t>d02 (6x6km)</a:t>
            </a:r>
            <a:endParaRPr lang="zh-TW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9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248</Words>
  <Application>Microsoft Office PowerPoint</Application>
  <PresentationFormat>寬螢幕</PresentationFormat>
  <Paragraphs>52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2019-01-13T14:34:57Z</dcterms:created>
  <dcterms:modified xsi:type="dcterms:W3CDTF">2019-01-16T09:37:37Z</dcterms:modified>
</cp:coreProperties>
</file>