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6" r:id="rId3"/>
    <p:sldId id="269" r:id="rId4"/>
    <p:sldId id="267" r:id="rId5"/>
    <p:sldId id="268" r:id="rId6"/>
    <p:sldId id="270" r:id="rId7"/>
    <p:sldId id="271" r:id="rId8"/>
    <p:sldId id="272" r:id="rId9"/>
    <p:sldId id="273" r:id="rId10"/>
    <p:sldId id="285" r:id="rId11"/>
    <p:sldId id="286" r:id="rId12"/>
    <p:sldId id="287" r:id="rId13"/>
    <p:sldId id="288" r:id="rId14"/>
    <p:sldId id="289" r:id="rId15"/>
    <p:sldId id="274" r:id="rId16"/>
    <p:sldId id="275" r:id="rId17"/>
    <p:sldId id="276" r:id="rId18"/>
    <p:sldId id="277" r:id="rId19"/>
    <p:sldId id="306" r:id="rId20"/>
    <p:sldId id="305" r:id="rId21"/>
    <p:sldId id="308" r:id="rId22"/>
    <p:sldId id="295" r:id="rId23"/>
    <p:sldId id="297" r:id="rId24"/>
    <p:sldId id="298" r:id="rId25"/>
    <p:sldId id="296" r:id="rId26"/>
    <p:sldId id="299" r:id="rId27"/>
    <p:sldId id="283" r:id="rId28"/>
    <p:sldId id="290" r:id="rId29"/>
    <p:sldId id="294" r:id="rId30"/>
    <p:sldId id="300" r:id="rId31"/>
    <p:sldId id="291" r:id="rId32"/>
    <p:sldId id="292" r:id="rId33"/>
    <p:sldId id="301" r:id="rId34"/>
    <p:sldId id="293" r:id="rId35"/>
    <p:sldId id="302" r:id="rId36"/>
    <p:sldId id="303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212" autoAdjust="0"/>
  </p:normalViewPr>
  <p:slideViewPr>
    <p:cSldViewPr snapToGrid="0">
      <p:cViewPr varScale="1">
        <p:scale>
          <a:sx n="88" d="100"/>
          <a:sy n="88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D9F5-3CDE-4D7E-AC7D-B1B255BC1293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5E0AE-4E43-4DAD-8683-1AB24A494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63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lon_w</a:t>
            </a:r>
            <a:r>
              <a:rPr lang="en-US" altLang="zh-TW" dirty="0" smtClean="0"/>
              <a:t>=130;    % west boundary</a:t>
            </a:r>
          </a:p>
          <a:p>
            <a:r>
              <a:rPr lang="en-US" altLang="zh-TW" dirty="0" err="1" smtClean="0"/>
              <a:t>lon_e</a:t>
            </a:r>
            <a:r>
              <a:rPr lang="en-US" altLang="zh-TW" dirty="0" smtClean="0"/>
              <a:t>=180;    % east boundary</a:t>
            </a:r>
          </a:p>
          <a:p>
            <a:r>
              <a:rPr lang="en-US" altLang="zh-TW" dirty="0" err="1" smtClean="0"/>
              <a:t>lon_inter</a:t>
            </a:r>
            <a:r>
              <a:rPr lang="en-US" altLang="zh-TW" dirty="0" smtClean="0"/>
              <a:t>=0.05;  % </a:t>
            </a:r>
            <a:r>
              <a:rPr lang="en-US" altLang="zh-TW" dirty="0" err="1" smtClean="0"/>
              <a:t>lon</a:t>
            </a:r>
            <a:r>
              <a:rPr lang="en-US" altLang="zh-TW" dirty="0" smtClean="0"/>
              <a:t> interval</a:t>
            </a:r>
          </a:p>
          <a:p>
            <a:r>
              <a:rPr lang="en-US" altLang="zh-TW" dirty="0" err="1" smtClean="0"/>
              <a:t>lat_s</a:t>
            </a:r>
            <a:r>
              <a:rPr lang="en-US" altLang="zh-TW" dirty="0" smtClean="0"/>
              <a:t>=10;     % south boundary</a:t>
            </a:r>
          </a:p>
          <a:p>
            <a:r>
              <a:rPr lang="en-US" altLang="zh-TW" dirty="0" err="1" smtClean="0"/>
              <a:t>lat_n</a:t>
            </a:r>
            <a:r>
              <a:rPr lang="en-US" altLang="zh-TW" dirty="0" smtClean="0"/>
              <a:t>=40;     % north boundary</a:t>
            </a:r>
          </a:p>
          <a:p>
            <a:r>
              <a:rPr lang="en-US" altLang="zh-TW" dirty="0" err="1" smtClean="0"/>
              <a:t>lat_inter</a:t>
            </a:r>
            <a:r>
              <a:rPr lang="en-US" altLang="zh-TW" dirty="0" smtClean="0"/>
              <a:t>=0.05;  % </a:t>
            </a:r>
            <a:r>
              <a:rPr lang="en-US" altLang="zh-TW" dirty="0" err="1" smtClean="0"/>
              <a:t>lat</a:t>
            </a:r>
            <a:r>
              <a:rPr lang="en-US" altLang="zh-TW" dirty="0" smtClean="0"/>
              <a:t> interval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5E0AE-4E43-4DAD-8683-1AB24A494EC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36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6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02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6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42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09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37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40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80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69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28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34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A167B-C3CF-4E63-AD67-419307F85D75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EC85-25C0-4975-85C1-CF7F67A7F4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77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ARGO data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65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8137" y="55245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spring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1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8137" y="55245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summer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1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8137" y="55245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autumn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7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8137" y="552450"/>
            <a:ext cx="7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winter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0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62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8137" y="55245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spring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8137" y="55245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summer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8137" y="55245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autumn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8137" y="552450"/>
            <a:ext cx="7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winter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48" y="0"/>
            <a:ext cx="4680000" cy="3600000"/>
          </a:xfrm>
          <a:prstGeom prst="rect">
            <a:avLst/>
          </a:prstGeom>
        </p:spPr>
      </p:pic>
      <p:pic>
        <p:nvPicPr>
          <p:cNvPr id="7" name="圖片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48" y="3399001"/>
            <a:ext cx="4680000" cy="3600000"/>
          </a:xfrm>
          <a:prstGeom prst="rect">
            <a:avLst/>
          </a:prstGeom>
        </p:spPr>
      </p:pic>
      <p:pic>
        <p:nvPicPr>
          <p:cNvPr id="8" name="圖片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48" y="0"/>
            <a:ext cx="4680000" cy="3600000"/>
          </a:xfrm>
          <a:prstGeom prst="rect">
            <a:avLst/>
          </a:prstGeom>
        </p:spPr>
      </p:pic>
      <p:pic>
        <p:nvPicPr>
          <p:cNvPr id="9" name="圖片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48" y="3399001"/>
            <a:ext cx="46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2246"/>
            <a:ext cx="12192000" cy="135959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187"/>
            <a:ext cx="12192000" cy="198888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44490" y="1410789"/>
            <a:ext cx="1045029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997336" y="4623686"/>
            <a:ext cx="1045029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甜甜圈 5"/>
          <p:cNvSpPr/>
          <p:nvPr/>
        </p:nvSpPr>
        <p:spPr>
          <a:xfrm>
            <a:off x="143691" y="4819628"/>
            <a:ext cx="548640" cy="522514"/>
          </a:xfrm>
          <a:prstGeom prst="don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6.googleusercontent.com/dZqT5x4FXxbe5HKUjhR93MSNrGT4OWpriWkhHgskRXooB8yKYztt_-yH2oiPk0nwNa9BWxMnxjDrD13ie3_Fpd0DU02OxBKs_j1zXj2aweXq3NoEtTRD8njqcCRfR_aulqEyM7TBd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7" y="51991"/>
            <a:ext cx="4680000" cy="35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jRDYAezEitE68zMPJ12Ct1G3hLrBlyBKOqWmSlF9fATxJUjdjt6TxbTKVrxgiUBhEkjQdZbW8Ar5p9-I69yG7b-tfq8OHW7eGV60NzHUP2Ulxlc6kXESa1_x9oSjXerLMzXUG03RKy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37" y="51991"/>
            <a:ext cx="4680000" cy="35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6.googleusercontent.com/KkAXFqDMBfvYIWfg49D7qYxditwBX7nBZkDx6ue2b9q5PdZ72daPQO1UnDl0Ic2Mj9i-QY_c3VA9i-kAizfiQwDykhDZTnqc_yi_mgrjyNCYqGhi9QYwBRb0S9w14KxC3CXAP_g3_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7" y="3349337"/>
            <a:ext cx="4680000" cy="35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5.googleusercontent.com/wV5630rWXILiyL5ax51IVY8YS_BSfxc3L_NzdT6pgj85Xuv5srRI97yFRWcpKsH6-RWB2iZFSrc2hyNZmwl1SHmzgTotj4DVoGEhU2oC_9E4R3L6vWAfxWigwVr0vEg8b7xZa5_k01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37" y="3349336"/>
            <a:ext cx="4680000" cy="35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lon_w</a:t>
            </a:r>
            <a:r>
              <a:rPr lang="en-US" altLang="zh-TW" dirty="0"/>
              <a:t>=130;    % west boundary</a:t>
            </a:r>
          </a:p>
          <a:p>
            <a:r>
              <a:rPr lang="en-US" altLang="zh-TW" dirty="0" err="1"/>
              <a:t>lon_e</a:t>
            </a:r>
            <a:r>
              <a:rPr lang="en-US" altLang="zh-TW" dirty="0"/>
              <a:t>=180;    % east boundary</a:t>
            </a:r>
          </a:p>
          <a:p>
            <a:r>
              <a:rPr lang="en-US" altLang="zh-TW" dirty="0" err="1"/>
              <a:t>lon_inter</a:t>
            </a:r>
            <a:r>
              <a:rPr lang="en-US" altLang="zh-TW" dirty="0"/>
              <a:t>=0.05;  % </a:t>
            </a:r>
            <a:r>
              <a:rPr lang="en-US" altLang="zh-TW" dirty="0" err="1"/>
              <a:t>lon</a:t>
            </a:r>
            <a:r>
              <a:rPr lang="en-US" altLang="zh-TW" dirty="0"/>
              <a:t> interval</a:t>
            </a:r>
          </a:p>
          <a:p>
            <a:r>
              <a:rPr lang="en-US" altLang="zh-TW" dirty="0" err="1"/>
              <a:t>lat_s</a:t>
            </a:r>
            <a:r>
              <a:rPr lang="en-US" altLang="zh-TW" dirty="0"/>
              <a:t>=10;     % south boundary</a:t>
            </a:r>
          </a:p>
          <a:p>
            <a:r>
              <a:rPr lang="en-US" altLang="zh-TW" dirty="0" err="1"/>
              <a:t>lat_n</a:t>
            </a:r>
            <a:r>
              <a:rPr lang="en-US" altLang="zh-TW" dirty="0"/>
              <a:t>=40;     % north boundary</a:t>
            </a:r>
          </a:p>
          <a:p>
            <a:r>
              <a:rPr lang="en-US" altLang="zh-TW" dirty="0" err="1"/>
              <a:t>lat_inter</a:t>
            </a:r>
            <a:r>
              <a:rPr lang="en-US" altLang="zh-TW" dirty="0"/>
              <a:t>=0.05;  % </a:t>
            </a:r>
            <a:r>
              <a:rPr lang="en-US" altLang="zh-TW" dirty="0" err="1"/>
              <a:t>lat</a:t>
            </a:r>
            <a:r>
              <a:rPr lang="en-US" altLang="zh-TW" dirty="0"/>
              <a:t> interval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09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05" y="57150"/>
            <a:ext cx="4533900" cy="34004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05" y="57150"/>
            <a:ext cx="4533900" cy="34004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05" y="3457575"/>
            <a:ext cx="4533900" cy="34004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05" y="3457575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05" y="57150"/>
            <a:ext cx="4533900" cy="34004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05" y="3457574"/>
            <a:ext cx="4533900" cy="34004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05" y="57150"/>
            <a:ext cx="4533900" cy="340042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05" y="3457575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5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29" y="57150"/>
            <a:ext cx="4533900" cy="34004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29" y="3457575"/>
            <a:ext cx="4533900" cy="34004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29" y="57150"/>
            <a:ext cx="4533900" cy="340042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29" y="3457575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29" y="3457576"/>
            <a:ext cx="4533900" cy="34004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29" y="57150"/>
            <a:ext cx="4533900" cy="340042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29" y="3457575"/>
            <a:ext cx="4533900" cy="34004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29" y="57150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96" y="1130181"/>
            <a:ext cx="6952381" cy="172381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71732" y="3789382"/>
            <a:ext cx="107269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Pressure adjustment </a:t>
            </a:r>
            <a:r>
              <a:rPr lang="en-US" altLang="zh-TW" sz="2400" dirty="0"/>
              <a:t>should be applied in real-time to all APEX floats by using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SURFACE PRESSURE </a:t>
            </a:r>
            <a:r>
              <a:rPr lang="en-US" altLang="zh-TW" sz="2400" dirty="0"/>
              <a:t>(SP) values returned by the APEX floats. 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SP measurement </a:t>
            </a:r>
            <a:r>
              <a:rPr lang="en-US" altLang="zh-TW" sz="2400" dirty="0" smtClean="0"/>
              <a:t>is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taken </a:t>
            </a:r>
            <a:r>
              <a:rPr lang="en-US" altLang="zh-TW" sz="2400" dirty="0"/>
              <a:t>while the float is at the sea surface just before descent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549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62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52450"/>
            <a:ext cx="115157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5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6" y="3781697"/>
            <a:ext cx="11473543" cy="297662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146898"/>
            <a:ext cx="11473543" cy="332129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1528354" y="3997234"/>
            <a:ext cx="201168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1706880" y="391886"/>
            <a:ext cx="722811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甜甜圈 6"/>
          <p:cNvSpPr/>
          <p:nvPr/>
        </p:nvSpPr>
        <p:spPr>
          <a:xfrm>
            <a:off x="1158240" y="4062549"/>
            <a:ext cx="548640" cy="522514"/>
          </a:xfrm>
          <a:prstGeom prst="don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4" y="1580818"/>
            <a:ext cx="11636862" cy="52771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4" y="1585681"/>
            <a:ext cx="11636862" cy="52723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3" y="1440092"/>
            <a:ext cx="11787051" cy="54179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3" y="1440091"/>
            <a:ext cx="11787051" cy="534272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3" y="1440090"/>
            <a:ext cx="11380110" cy="541199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716152" y="156754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pressure </a:t>
            </a:r>
            <a:r>
              <a:rPr lang="en-US" altLang="zh-TW" sz="2400" dirty="0"/>
              <a:t>adjustment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92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1344627"/>
            <a:ext cx="9915046" cy="138550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3966075"/>
            <a:ext cx="10519782" cy="1232942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>
            <a:off x="4056185" y="4323805"/>
            <a:ext cx="63338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V="1">
            <a:off x="2699658" y="1711234"/>
            <a:ext cx="722811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甜甜圈 5"/>
          <p:cNvSpPr/>
          <p:nvPr/>
        </p:nvSpPr>
        <p:spPr>
          <a:xfrm>
            <a:off x="1449976" y="4323805"/>
            <a:ext cx="548640" cy="522514"/>
          </a:xfrm>
          <a:prstGeom prst="don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4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8"/>
          <a:stretch/>
        </p:blipFill>
        <p:spPr>
          <a:xfrm>
            <a:off x="0" y="1515290"/>
            <a:ext cx="12192000" cy="3650542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>
            <a:off x="1658983" y="1841863"/>
            <a:ext cx="1227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9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2" y="841690"/>
            <a:ext cx="10776857" cy="5620108"/>
          </a:xfrm>
          <a:prstGeom prst="rect">
            <a:avLst/>
          </a:prstGeom>
        </p:spPr>
      </p:pic>
      <p:cxnSp>
        <p:nvCxnSpPr>
          <p:cNvPr id="3" name="直線接點 2"/>
          <p:cNvCxnSpPr/>
          <p:nvPr/>
        </p:nvCxnSpPr>
        <p:spPr>
          <a:xfrm>
            <a:off x="3148148" y="1097280"/>
            <a:ext cx="809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V="1">
            <a:off x="1380308" y="1933303"/>
            <a:ext cx="4471852" cy="21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橢圓 3"/>
          <p:cNvSpPr/>
          <p:nvPr/>
        </p:nvSpPr>
        <p:spPr>
          <a:xfrm>
            <a:off x="3051110" y="1660849"/>
            <a:ext cx="317241" cy="294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4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0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114</Words>
  <Application>Microsoft Office PowerPoint</Application>
  <PresentationFormat>寬螢幕</PresentationFormat>
  <Paragraphs>27</Paragraphs>
  <Slides>36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1" baseType="lpstr">
      <vt:lpstr>新細明體</vt:lpstr>
      <vt:lpstr>Arial</vt:lpstr>
      <vt:lpstr>Calibri</vt:lpstr>
      <vt:lpstr>Calibri Light</vt:lpstr>
      <vt:lpstr>Office 佈景主題</vt:lpstr>
      <vt:lpstr>ARGO data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紹穎 王</dc:creator>
  <cp:lastModifiedBy>user</cp:lastModifiedBy>
  <cp:revision>67</cp:revision>
  <dcterms:created xsi:type="dcterms:W3CDTF">2019-02-02T08:16:05Z</dcterms:created>
  <dcterms:modified xsi:type="dcterms:W3CDTF">2019-03-12T04:36:45Z</dcterms:modified>
</cp:coreProperties>
</file>