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0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0"/>
    <p:restoredTop sz="94624"/>
  </p:normalViewPr>
  <p:slideViewPr>
    <p:cSldViewPr snapToGrid="0" snapToObjects="1">
      <p:cViewPr varScale="1">
        <p:scale>
          <a:sx n="61" d="100"/>
          <a:sy n="61" d="100"/>
        </p:scale>
        <p:origin x="224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8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4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1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6B3D-5E94-D343-BC3E-E3FB14E3FF4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7937-961D-6341-960B-9857DA87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2017-05-24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06:00:00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722474"/>
            <a:ext cx="508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8" y="1940254"/>
            <a:ext cx="4848880" cy="3592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2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2017-05-24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12:00:00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701210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54" y="1918990"/>
            <a:ext cx="4848880" cy="35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0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2017-05-24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18:00:00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722474"/>
            <a:ext cx="508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8" y="1940254"/>
            <a:ext cx="4848880" cy="3592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5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0" y="1318437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44" y="1536217"/>
            <a:ext cx="4848880" cy="35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24" y="1503527"/>
            <a:ext cx="1371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2017-05-25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00:00:00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611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2017-05-25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06:00:00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701209"/>
            <a:ext cx="508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8" y="1918989"/>
            <a:ext cx="4848880" cy="3592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2017-05-25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12:00:00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892595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54" y="2089110"/>
            <a:ext cx="4848880" cy="35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2017-05-25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18:00:00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871330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8" y="2089110"/>
            <a:ext cx="4848880" cy="35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871330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93272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27" y="1786956"/>
            <a:ext cx="4787900" cy="3547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45" y="1593273"/>
            <a:ext cx="1451555" cy="3870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2017-05-22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00:00:00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681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2017-05-22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06:00:00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552354"/>
            <a:ext cx="508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68" y="1770134"/>
            <a:ext cx="4848880" cy="359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2017-05-22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12:00:00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339703"/>
            <a:ext cx="508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11" y="1529304"/>
            <a:ext cx="4848880" cy="3592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5" y="1344214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8" y="1561994"/>
            <a:ext cx="4848880" cy="35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2017-05-23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00:00:00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746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2017-05-23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06:00:00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467293"/>
            <a:ext cx="508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89" y="1685073"/>
            <a:ext cx="4848880" cy="359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2017-05-23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12:00:00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275907"/>
            <a:ext cx="508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74" y="1493687"/>
            <a:ext cx="4848880" cy="35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8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2017-05-23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18:00:00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1488558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79" y="1706338"/>
            <a:ext cx="4848880" cy="35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1" y="1496614"/>
            <a:ext cx="137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" y="1254642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23" y="1472422"/>
            <a:ext cx="4848880" cy="35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11" y="1472422"/>
            <a:ext cx="1371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540" y="318977"/>
            <a:ext cx="442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2017-05-24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00:00:00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662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</Words>
  <Application>Microsoft Macintosh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新細明體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2017-05-25T05:26:39Z</dcterms:created>
  <dcterms:modified xsi:type="dcterms:W3CDTF">2017-05-25T05:49:57Z</dcterms:modified>
</cp:coreProperties>
</file>